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3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3FCE7-58B5-439C-B0BD-6C55AD0527DE}" type="datetimeFigureOut">
              <a:rPr lang="cs-CZ" smtClean="0"/>
              <a:pPr/>
              <a:t>20.1.2013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2B427-DAB6-48E6-8B53-F5A0151909E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3FCE7-58B5-439C-B0BD-6C55AD0527DE}" type="datetimeFigureOut">
              <a:rPr lang="cs-CZ" smtClean="0"/>
              <a:pPr/>
              <a:t>20.1.2013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2B427-DAB6-48E6-8B53-F5A0151909E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3FCE7-58B5-439C-B0BD-6C55AD0527DE}" type="datetimeFigureOut">
              <a:rPr lang="cs-CZ" smtClean="0"/>
              <a:pPr/>
              <a:t>20.1.2013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2B427-DAB6-48E6-8B53-F5A0151909E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3FCE7-58B5-439C-B0BD-6C55AD0527DE}" type="datetimeFigureOut">
              <a:rPr lang="cs-CZ" smtClean="0"/>
              <a:pPr/>
              <a:t>20.1.2013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2B427-DAB6-48E6-8B53-F5A0151909E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3FCE7-58B5-439C-B0BD-6C55AD0527DE}" type="datetimeFigureOut">
              <a:rPr lang="cs-CZ" smtClean="0"/>
              <a:pPr/>
              <a:t>20.1.2013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2B427-DAB6-48E6-8B53-F5A0151909E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3FCE7-58B5-439C-B0BD-6C55AD0527DE}" type="datetimeFigureOut">
              <a:rPr lang="cs-CZ" smtClean="0"/>
              <a:pPr/>
              <a:t>20.1.2013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2B427-DAB6-48E6-8B53-F5A0151909E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3FCE7-58B5-439C-B0BD-6C55AD0527DE}" type="datetimeFigureOut">
              <a:rPr lang="cs-CZ" smtClean="0"/>
              <a:pPr/>
              <a:t>20.1.2013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2B427-DAB6-48E6-8B53-F5A0151909E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3FCE7-58B5-439C-B0BD-6C55AD0527DE}" type="datetimeFigureOut">
              <a:rPr lang="cs-CZ" smtClean="0"/>
              <a:pPr/>
              <a:t>20.1.2013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2B427-DAB6-48E6-8B53-F5A0151909E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3FCE7-58B5-439C-B0BD-6C55AD0527DE}" type="datetimeFigureOut">
              <a:rPr lang="cs-CZ" smtClean="0"/>
              <a:pPr/>
              <a:t>20.1.2013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2B427-DAB6-48E6-8B53-F5A0151909E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3FCE7-58B5-439C-B0BD-6C55AD0527DE}" type="datetimeFigureOut">
              <a:rPr lang="cs-CZ" smtClean="0"/>
              <a:pPr/>
              <a:t>20.1.2013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2B427-DAB6-48E6-8B53-F5A0151909E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3FCE7-58B5-439C-B0BD-6C55AD0527DE}" type="datetimeFigureOut">
              <a:rPr lang="cs-CZ" smtClean="0"/>
              <a:pPr/>
              <a:t>20.1.2013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2B427-DAB6-48E6-8B53-F5A0151909E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93FCE7-58B5-439C-B0BD-6C55AD0527DE}" type="datetimeFigureOut">
              <a:rPr lang="cs-CZ" smtClean="0"/>
              <a:pPr/>
              <a:t>20.1.2013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2B427-DAB6-48E6-8B53-F5A0151909E1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>
                <a:latin typeface="Arial Black" pitchFamily="34" charset="0"/>
              </a:rPr>
              <a:t>Vyšehradská zastavení</a:t>
            </a:r>
            <a:endParaRPr lang="cs-CZ" dirty="0">
              <a:latin typeface="Arial Black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Univerzita třetího věku</a:t>
            </a:r>
          </a:p>
          <a:p>
            <a:r>
              <a:rPr lang="cs-CZ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2012</a:t>
            </a:r>
            <a:endParaRPr lang="cs-CZ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Vyšehradská zastavení 2012</a:t>
            </a:r>
            <a:br>
              <a:rPr lang="cs-CZ" dirty="0" smtClean="0"/>
            </a:br>
            <a:r>
              <a:rPr lang="cs-CZ" sz="2200" b="1" dirty="0" smtClean="0"/>
              <a:t>Na kapitulní vinici</a:t>
            </a:r>
            <a:br>
              <a:rPr lang="cs-CZ" sz="2200" b="1" dirty="0" smtClean="0"/>
            </a:br>
            <a:endParaRPr lang="cs-CZ" dirty="0"/>
          </a:p>
        </p:txBody>
      </p:sp>
      <p:pic>
        <p:nvPicPr>
          <p:cNvPr id="4" name="Zástupný symbol pro obsah 3" descr="U3V kapitula 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Vyšehradská zastavení 2012</a:t>
            </a:r>
            <a:br>
              <a:rPr lang="cs-CZ" dirty="0" smtClean="0"/>
            </a:br>
            <a:r>
              <a:rPr lang="cs-CZ" sz="2200" b="1" dirty="0" smtClean="0"/>
              <a:t/>
            </a:r>
            <a:br>
              <a:rPr lang="cs-CZ" sz="2200" b="1" dirty="0" smtClean="0"/>
            </a:br>
            <a:endParaRPr lang="cs-CZ" dirty="0"/>
          </a:p>
        </p:txBody>
      </p:sp>
      <p:pic>
        <p:nvPicPr>
          <p:cNvPr id="4" name="Zástupný symbol pro obsah 3" descr="P404819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Vyšehradská zastavení 2012</a:t>
            </a:r>
            <a:br>
              <a:rPr lang="cs-CZ" dirty="0" smtClean="0"/>
            </a:br>
            <a:r>
              <a:rPr lang="cs-CZ" sz="2200" b="1" dirty="0" smtClean="0"/>
              <a:t>V rotundě sv. Martina</a:t>
            </a:r>
            <a:br>
              <a:rPr lang="cs-CZ" sz="2200" b="1" dirty="0" smtClean="0"/>
            </a:br>
            <a:endParaRPr lang="cs-CZ" dirty="0"/>
          </a:p>
        </p:txBody>
      </p:sp>
      <p:pic>
        <p:nvPicPr>
          <p:cNvPr id="4" name="Zástupný symbol pro obsah 3" descr="DSCN11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Vyšehradská zastavení 2012</a:t>
            </a:r>
            <a:br>
              <a:rPr lang="cs-CZ" dirty="0" smtClean="0"/>
            </a:br>
            <a:r>
              <a:rPr lang="cs-CZ" sz="2200" b="1" dirty="0" smtClean="0"/>
              <a:t>V rotundě sv. Martina</a:t>
            </a:r>
            <a:br>
              <a:rPr lang="cs-CZ" sz="2200" b="1" dirty="0" smtClean="0"/>
            </a:br>
            <a:endParaRPr lang="cs-CZ" dirty="0"/>
          </a:p>
        </p:txBody>
      </p:sp>
      <p:pic>
        <p:nvPicPr>
          <p:cNvPr id="4" name="Zástupný symbol pro obsah 3" descr="DSCN118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Vyšehradská zastavení 2012 </a:t>
            </a:r>
            <a:br>
              <a:rPr lang="cs-CZ" dirty="0" smtClean="0"/>
            </a:br>
            <a:r>
              <a:rPr lang="cs-CZ" sz="2700" dirty="0" smtClean="0">
                <a:latin typeface="Times New Roman" pitchFamily="18" charset="0"/>
                <a:cs typeface="Times New Roman" pitchFamily="18" charset="0"/>
              </a:rPr>
              <a:t>kopie původní sochy sv. Václava z Václavského náměstí</a:t>
            </a:r>
            <a:endParaRPr lang="cs-CZ" sz="2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Zástupný symbol pro obsah 3" descr="P41584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5656" y="1772816"/>
            <a:ext cx="6034618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Vyšehradská zastavení 2012 </a:t>
            </a:r>
            <a:br>
              <a:rPr lang="cs-CZ" dirty="0" smtClean="0"/>
            </a:br>
            <a:r>
              <a:rPr lang="cs-CZ" sz="2700" dirty="0" smtClean="0">
                <a:latin typeface="Times New Roman" pitchFamily="18" charset="0"/>
                <a:cs typeface="Times New Roman" pitchFamily="18" charset="0"/>
              </a:rPr>
              <a:t>Přemysl a Libuše </a:t>
            </a:r>
            <a:endParaRPr lang="cs-CZ" sz="2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Zástupný symbol pro obsah 3" descr="P40483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Vyšehradská zastavení 2012 </a:t>
            </a:r>
            <a:br>
              <a:rPr lang="cs-CZ" dirty="0" smtClean="0"/>
            </a:br>
            <a:r>
              <a:rPr lang="cs-CZ" sz="2700" dirty="0" smtClean="0">
                <a:latin typeface="Times New Roman" pitchFamily="18" charset="0"/>
                <a:cs typeface="Times New Roman" pitchFamily="18" charset="0"/>
              </a:rPr>
              <a:t>Eliška Přemyslovna</a:t>
            </a:r>
            <a:endParaRPr lang="cs-CZ" sz="2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Zástupný symbol pro obsah 3" descr="P40483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Vyšehradská zastavení 2012</a:t>
            </a:r>
            <a:r>
              <a:rPr lang="cs-CZ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cs-CZ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cs-CZ" sz="2700" dirty="0" smtClean="0">
                <a:latin typeface="Times New Roman" pitchFamily="18" charset="0"/>
                <a:cs typeface="Times New Roman" pitchFamily="18" charset="0"/>
              </a:rPr>
              <a:t>Pomník probošta Mikuláše </a:t>
            </a:r>
            <a:r>
              <a:rPr lang="cs-CZ" sz="2700" dirty="0" err="1" smtClean="0">
                <a:latin typeface="Times New Roman" pitchFamily="18" charset="0"/>
                <a:cs typeface="Times New Roman" pitchFamily="18" charset="0"/>
              </a:rPr>
              <a:t>Karlacha</a:t>
            </a:r>
            <a:r>
              <a:rPr lang="cs-CZ" sz="2700" dirty="0" smtClean="0">
                <a:latin typeface="Times New Roman" pitchFamily="18" charset="0"/>
                <a:cs typeface="Times New Roman" pitchFamily="18" charset="0"/>
              </a:rPr>
              <a:t> (2003)</a:t>
            </a:r>
            <a:endParaRPr lang="cs-CZ" sz="2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Zástupný symbol pro obsah 3" descr="P40482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8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Vyšehradská zastavení </a:t>
            </a:r>
            <a:r>
              <a:rPr lang="cs-CZ" dirty="0" smtClean="0"/>
              <a:t>2012</a:t>
            </a:r>
            <a:br>
              <a:rPr lang="cs-CZ" dirty="0" smtClean="0"/>
            </a:br>
            <a:r>
              <a:rPr lang="cs-CZ" sz="2700" dirty="0" smtClean="0">
                <a:latin typeface="Times New Roman" pitchFamily="18" charset="0"/>
                <a:cs typeface="Times New Roman" pitchFamily="18" charset="0"/>
              </a:rPr>
              <a:t>Přemysl Oráč</a:t>
            </a:r>
            <a:endParaRPr lang="cs-CZ" sz="2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Zástupný symbol pro obsah 3" descr="Přemysl Oráč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86200" y="2944412"/>
            <a:ext cx="7918910" cy="2284788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Vyšehradská zastavení 2012</a:t>
            </a:r>
            <a:endParaRPr lang="cs-CZ" dirty="0"/>
          </a:p>
        </p:txBody>
      </p:sp>
      <p:pic>
        <p:nvPicPr>
          <p:cNvPr id="4" name="Zástupný symbol pro obsah 3" descr="P41584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Vyšehradská zastavení 2012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/>
              <a:t>		Znak Královské kolegiátní kapituly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5" name="Obrázek 4" descr="P4048198.JPG"/>
          <p:cNvPicPr>
            <a:picLocks noChangeAspect="1"/>
          </p:cNvPicPr>
          <p:nvPr/>
        </p:nvPicPr>
        <p:blipFill>
          <a:blip r:embed="rId2" cstate="print"/>
          <a:srcRect l="31169" t="5853" r="21950" b="17560"/>
          <a:stretch>
            <a:fillRect/>
          </a:stretch>
        </p:blipFill>
        <p:spPr>
          <a:xfrm>
            <a:off x="2555776" y="2276872"/>
            <a:ext cx="3576567" cy="43818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Vyšehradská zastavení </a:t>
            </a:r>
            <a:r>
              <a:rPr lang="cs-CZ" dirty="0" smtClean="0"/>
              <a:t>2012</a:t>
            </a:r>
            <a:br>
              <a:rPr lang="cs-CZ" dirty="0" smtClean="0"/>
            </a:br>
            <a:r>
              <a:rPr lang="cs-CZ" sz="2700" dirty="0" err="1" smtClean="0">
                <a:latin typeface="Times New Roman" pitchFamily="18" charset="0"/>
                <a:cs typeface="Times New Roman" pitchFamily="18" charset="0"/>
              </a:rPr>
              <a:t>Ztracenka</a:t>
            </a:r>
            <a:endParaRPr lang="cs-CZ" sz="2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Zástupný symbol pro obsah 3" descr="P41584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8" cy="4525963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Vyšehradská zastavení 2012</a:t>
            </a:r>
            <a:endParaRPr lang="cs-CZ" dirty="0"/>
          </a:p>
        </p:txBody>
      </p:sp>
      <p:pic>
        <p:nvPicPr>
          <p:cNvPr id="4" name="Zástupný symbol pro obsah 3" descr="U3V Vysehrad 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Vyšehradská zastavení 2012</a:t>
            </a:r>
            <a:br>
              <a:rPr lang="cs-CZ" dirty="0" smtClean="0"/>
            </a:br>
            <a:r>
              <a:rPr lang="cs-CZ" sz="2700" b="1" dirty="0" smtClean="0">
                <a:latin typeface="Times New Roman" pitchFamily="18" charset="0"/>
                <a:cs typeface="Times New Roman" pitchFamily="18" charset="0"/>
              </a:rPr>
              <a:t>Probošt kapituly Monsignore </a:t>
            </a:r>
            <a:r>
              <a:rPr lang="cs-CZ" sz="2700" b="1" dirty="0" err="1" smtClean="0">
                <a:latin typeface="Times New Roman" pitchFamily="18" charset="0"/>
                <a:cs typeface="Times New Roman" pitchFamily="18" charset="0"/>
              </a:rPr>
              <a:t>Otte</a:t>
            </a:r>
            <a:endParaRPr lang="cs-CZ" sz="27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Zástupný symbol pro obsah 3" descr="U3V kapitula 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Vyšehradská zastavení 2012</a:t>
            </a:r>
            <a:endParaRPr lang="cs-CZ" dirty="0"/>
          </a:p>
        </p:txBody>
      </p:sp>
      <p:pic>
        <p:nvPicPr>
          <p:cNvPr id="6" name="Zástupný symbol pro obsah 5" descr="U3V kapitula 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Vyšehradská zastavení 2012</a:t>
            </a:r>
            <a:endParaRPr lang="cs-CZ" dirty="0"/>
          </a:p>
        </p:txBody>
      </p:sp>
      <p:pic>
        <p:nvPicPr>
          <p:cNvPr id="4" name="Zástupný symbol pro obsah 3" descr="U3V kapitula 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Vyšehradská zastavení 2012</a:t>
            </a:r>
            <a:endParaRPr lang="cs-CZ" dirty="0"/>
          </a:p>
        </p:txBody>
      </p:sp>
      <p:pic>
        <p:nvPicPr>
          <p:cNvPr id="4" name="Zástupný symbol pro obsah 3" descr="U3V kapitula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Vyšehradská zastavení 2012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cs-CZ" sz="2400" b="1" dirty="0" smtClean="0">
                <a:latin typeface="Times New Roman" pitchFamily="18" charset="0"/>
                <a:cs typeface="Times New Roman" pitchFamily="18" charset="0"/>
              </a:rPr>
              <a:t>Pečeť kapituly </a:t>
            </a:r>
          </a:p>
          <a:p>
            <a:pPr algn="ctr">
              <a:buNone/>
            </a:pPr>
            <a:r>
              <a:rPr lang="cs-CZ" sz="1800" b="1" dirty="0" smtClean="0">
                <a:latin typeface="Times New Roman" pitchFamily="18" charset="0"/>
                <a:cs typeface="Times New Roman" pitchFamily="18" charset="0"/>
              </a:rPr>
              <a:t>(sv. Petr mrská v loži knížete Bedřicha za to, že zcizil kapitulní majetek – ves </a:t>
            </a:r>
            <a:r>
              <a:rPr lang="cs-CZ" sz="1800" b="1" dirty="0" err="1" smtClean="0">
                <a:latin typeface="Times New Roman" pitchFamily="18" charset="0"/>
                <a:cs typeface="Times New Roman" pitchFamily="18" charset="0"/>
              </a:rPr>
              <a:t>Svrčovice</a:t>
            </a:r>
            <a:r>
              <a:rPr lang="cs-CZ" sz="18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>
              <a:buNone/>
            </a:pPr>
            <a:endParaRPr lang="cs-CZ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Obrázek 3" descr="U3V kapitula 3 pečeť.jpg"/>
          <p:cNvPicPr>
            <a:picLocks noChangeAspect="1"/>
          </p:cNvPicPr>
          <p:nvPr/>
        </p:nvPicPr>
        <p:blipFill>
          <a:blip r:embed="rId2" cstate="print"/>
          <a:srcRect l="5126" t="6152" r="7946" b="21872"/>
          <a:stretch>
            <a:fillRect/>
          </a:stretch>
        </p:blipFill>
        <p:spPr>
          <a:xfrm>
            <a:off x="1475656" y="2780928"/>
            <a:ext cx="6364511" cy="39524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Vyšehradská zastavení 2012</a:t>
            </a:r>
            <a:br>
              <a:rPr lang="cs-CZ" dirty="0" smtClean="0"/>
            </a:br>
            <a:r>
              <a:rPr lang="cs-CZ" sz="2200" b="1" dirty="0" smtClean="0"/>
              <a:t>Na kapitulní vinici</a:t>
            </a:r>
            <a:br>
              <a:rPr lang="cs-CZ" sz="2200" b="1" dirty="0" smtClean="0"/>
            </a:br>
            <a:endParaRPr lang="cs-CZ" sz="2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59632" y="1628800"/>
            <a:ext cx="6336704" cy="449736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cs-CZ" sz="2000" b="1" dirty="0"/>
          </a:p>
        </p:txBody>
      </p:sp>
      <p:pic>
        <p:nvPicPr>
          <p:cNvPr id="5" name="Obrázek 4" descr="U3V kapitula 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1556792"/>
            <a:ext cx="6372200" cy="4779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73</Words>
  <Application>Microsoft Office PowerPoint</Application>
  <PresentationFormat>Předvádění na obrazovce (4:3)</PresentationFormat>
  <Paragraphs>26</Paragraphs>
  <Slides>20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1" baseType="lpstr">
      <vt:lpstr>Motiv sady Office</vt:lpstr>
      <vt:lpstr>Vyšehradská zastavení</vt:lpstr>
      <vt:lpstr>Vyšehradská zastavení 2012</vt:lpstr>
      <vt:lpstr>Vyšehradská zastavení 2012</vt:lpstr>
      <vt:lpstr>Vyšehradská zastavení 2012 Probošt kapituly Monsignore Otte</vt:lpstr>
      <vt:lpstr>Vyšehradská zastavení 2012</vt:lpstr>
      <vt:lpstr>Vyšehradská zastavení 2012</vt:lpstr>
      <vt:lpstr>Vyšehradská zastavení 2012</vt:lpstr>
      <vt:lpstr>Vyšehradská zastavení 2012</vt:lpstr>
      <vt:lpstr>Vyšehradská zastavení 2012 Na kapitulní vinici </vt:lpstr>
      <vt:lpstr> Vyšehradská zastavení 2012 Na kapitulní vinici </vt:lpstr>
      <vt:lpstr> Vyšehradská zastavení 2012  </vt:lpstr>
      <vt:lpstr> Vyšehradská zastavení 2012 V rotundě sv. Martina </vt:lpstr>
      <vt:lpstr> Vyšehradská zastavení 2012 V rotundě sv. Martina </vt:lpstr>
      <vt:lpstr>Vyšehradská zastavení 2012  kopie původní sochy sv. Václava z Václavského náměstí</vt:lpstr>
      <vt:lpstr>Vyšehradská zastavení 2012  Přemysl a Libuše </vt:lpstr>
      <vt:lpstr>Vyšehradská zastavení 2012  Eliška Přemyslovna</vt:lpstr>
      <vt:lpstr>Vyšehradská zastavení 2012 Pomník probošta Mikuláše Karlacha (2003)</vt:lpstr>
      <vt:lpstr>Vyšehradská zastavení 2012 Přemysl Oráč</vt:lpstr>
      <vt:lpstr>Vyšehradská zastavení 2012</vt:lpstr>
      <vt:lpstr>Vyšehradská zastavení 2012 Ztracenka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Vyšehradská zastavení</dc:title>
  <dc:creator>kusak</dc:creator>
  <cp:lastModifiedBy>kusak</cp:lastModifiedBy>
  <cp:revision>6</cp:revision>
  <dcterms:created xsi:type="dcterms:W3CDTF">2013-01-20T07:47:10Z</dcterms:created>
  <dcterms:modified xsi:type="dcterms:W3CDTF">2013-01-20T08:38:56Z</dcterms:modified>
</cp:coreProperties>
</file>